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304D-A02C-422E-AA40-A514F027E039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E446-A9BF-4CC9-A3DF-3E1E9F0081F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304D-A02C-422E-AA40-A514F027E039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E446-A9BF-4CC9-A3DF-3E1E9F0081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304D-A02C-422E-AA40-A514F027E039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E446-A9BF-4CC9-A3DF-3E1E9F0081F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304D-A02C-422E-AA40-A514F027E039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E446-A9BF-4CC9-A3DF-3E1E9F0081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304D-A02C-422E-AA40-A514F027E039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E446-A9BF-4CC9-A3DF-3E1E9F0081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304D-A02C-422E-AA40-A514F027E039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E446-A9BF-4CC9-A3DF-3E1E9F0081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304D-A02C-422E-AA40-A514F027E039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E446-A9BF-4CC9-A3DF-3E1E9F0081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304D-A02C-422E-AA40-A514F027E039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E446-A9BF-4CC9-A3DF-3E1E9F0081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304D-A02C-422E-AA40-A514F027E039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CC0E446-A9BF-4CC9-A3DF-3E1E9F0081F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304D-A02C-422E-AA40-A514F027E039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E446-A9BF-4CC9-A3DF-3E1E9F0081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C304D-A02C-422E-AA40-A514F027E039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E446-A9BF-4CC9-A3DF-3E1E9F0081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3C304D-A02C-422E-AA40-A514F027E039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CC0E446-A9BF-4CC9-A3DF-3E1E9F0081F3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HR Program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Legal Risks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of the staff is from Baby Boomer and Generation X age groups.</a:t>
            </a:r>
          </a:p>
          <a:p>
            <a:r>
              <a:rPr lang="en-US" dirty="0" smtClean="0"/>
              <a:t>Measures to be taken by the company in its HR program include compensation, performance recognition, benefits, career development, and work/life balance.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company needs to consider workplace regulations as defined by the Equal Employment Opportunities Commission.</a:t>
            </a:r>
          </a:p>
          <a:p>
            <a:r>
              <a:rPr lang="en-US" dirty="0" smtClean="0"/>
              <a:t>The company has to consider whether to use incentives for employees to retire voluntarily or whether to select the employees they want to remove from the workforce.</a:t>
            </a:r>
          </a:p>
          <a:p>
            <a:r>
              <a:rPr lang="en-US" dirty="0" smtClean="0"/>
              <a:t>The company needs to eliminate risk of claims whereby the employees may accuse the management of discriminatory terminations in contrast with applicable labor law.</a:t>
            </a:r>
          </a:p>
          <a:p>
            <a:r>
              <a:rPr lang="en-US" dirty="0" smtClean="0"/>
              <a:t>A voluntary retirement program does not require the company to give employees a 60-day advance written notice as required by federal law in normal circumstances.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 Considerations (II)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organization has to identify how to integrate a management style and structure that is acceptable to all employees since the new staff members were used to a different structure.</a:t>
            </a:r>
          </a:p>
          <a:p>
            <a:r>
              <a:rPr lang="en-US" dirty="0" smtClean="0"/>
              <a:t>Employees may claim that the organization is hindering career development through staffing techniques and terminations.</a:t>
            </a:r>
          </a:p>
          <a:p>
            <a:r>
              <a:rPr lang="en-US" dirty="0" smtClean="0"/>
              <a:t>The company needs to remain compliant with aspects of employment practice including tax provisions and benefits provided to high-performing employees.</a:t>
            </a:r>
          </a:p>
          <a:p>
            <a:r>
              <a:rPr lang="en-US" dirty="0" smtClean="0"/>
              <a:t>Employees may challenge how the company identifies the individuals who are to be rewarded.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 Considerations (III)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company should identify labor laws which define the work/life balance rights of all employees. This includes establishing reasonable working hours and providing adequate freedom for employees to spend outside the workplace.</a:t>
            </a:r>
          </a:p>
          <a:p>
            <a:r>
              <a:rPr lang="en-US" dirty="0" smtClean="0"/>
              <a:t>The organization needs to be aware of legal aspects of helping employees with financial assistance outside of work. This includes help with debt, investments and retirement planning. </a:t>
            </a:r>
          </a:p>
          <a:p>
            <a:r>
              <a:rPr lang="en-US" dirty="0" smtClean="0"/>
              <a:t>Creation of special interest groups within the company may provide a major legal risk because employees may suggest that the organization is prioritizing the interests of certain employees over others.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Hollenbeck, John R., Raymond A. Noe, and Barry A. Gerhart. </a:t>
            </a:r>
            <a:r>
              <a:rPr lang="en-US" i="1" dirty="0"/>
              <a:t>Human Resource Management: Gaining a Competitive Advantage</a:t>
            </a:r>
            <a:r>
              <a:rPr lang="en-US" dirty="0"/>
              <a:t>. McGraw-Hill Education, 2018. </a:t>
            </a:r>
          </a:p>
          <a:p>
            <a:r>
              <a:rPr lang="en-US" dirty="0"/>
              <a:t>Weiler, Paul C. </a:t>
            </a:r>
            <a:r>
              <a:rPr lang="en-US" i="1" dirty="0"/>
              <a:t>Governing the Workplace: The Future of Labor and Employment Law</a:t>
            </a:r>
            <a:r>
              <a:rPr lang="en-US" dirty="0"/>
              <a:t>. Harvard University Press, 2009.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</TotalTime>
  <Words>347</Words>
  <Application>Microsoft Office PowerPoint</Application>
  <PresentationFormat>On-screen Show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HR Program</vt:lpstr>
      <vt:lpstr>Introduction</vt:lpstr>
      <vt:lpstr>Legal Considerations</vt:lpstr>
      <vt:lpstr>Legal Considerations (II)</vt:lpstr>
      <vt:lpstr>Legal Considerations (III)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Program</dc:title>
  <dc:creator>USER</dc:creator>
  <cp:lastModifiedBy>USER</cp:lastModifiedBy>
  <cp:revision>1</cp:revision>
  <dcterms:created xsi:type="dcterms:W3CDTF">2018-08-01T02:56:10Z</dcterms:created>
  <dcterms:modified xsi:type="dcterms:W3CDTF">2018-08-01T03:15:57Z</dcterms:modified>
</cp:coreProperties>
</file>